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7" r:id="rId3"/>
    <p:sldId id="268" r:id="rId4"/>
    <p:sldId id="266" r:id="rId5"/>
    <p:sldId id="263" r:id="rId6"/>
    <p:sldId id="269" r:id="rId7"/>
    <p:sldId id="279" r:id="rId8"/>
    <p:sldId id="271" r:id="rId9"/>
    <p:sldId id="264" r:id="rId10"/>
    <p:sldId id="265" r:id="rId11"/>
    <p:sldId id="272" r:id="rId12"/>
    <p:sldId id="262" r:id="rId13"/>
    <p:sldId id="261" r:id="rId14"/>
    <p:sldId id="270" r:id="rId15"/>
    <p:sldId id="273" r:id="rId16"/>
    <p:sldId id="274" r:id="rId17"/>
    <p:sldId id="275" r:id="rId18"/>
    <p:sldId id="276" r:id="rId19"/>
    <p:sldId id="278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1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390D5-C996-4373-998C-E4C5B6A3F4EE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37F63-1E64-470E-AB3B-AD1BAE39D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37F63-1E64-470E-AB3B-AD1BAE39DD0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37F63-1E64-470E-AB3B-AD1BAE39DD0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EE217-8DAB-4B39-AB5F-277308C5B4F5}" type="datetimeFigureOut">
              <a:rPr lang="ru-RU" smtClean="0"/>
              <a:pPr/>
              <a:t>14.05.2024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C3FAE-0D5B-4B97-95D8-3577C4737B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657886136_64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loud.mail.ru/public/AveC/RSnq5aiau" TargetMode="External"/><Relationship Id="rId5" Type="http://schemas.openxmlformats.org/officeDocument/2006/relationships/hyperlink" Target="https://vk.com/wall657886136_531" TargetMode="External"/><Relationship Id="rId4" Type="http://schemas.openxmlformats.org/officeDocument/2006/relationships/hyperlink" Target="https://vk.com/wall657886136_5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28662" y="642918"/>
            <a:ext cx="6072230" cy="4429156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-1643106" y="2214554"/>
            <a:ext cx="71438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42976" y="1000108"/>
            <a:ext cx="571504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Муниципальный проект</a:t>
            </a:r>
          </a:p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«Великий Учитель вдохновляет!»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посвященный Году педагога и наставника.</a:t>
            </a:r>
          </a:p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у.год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1071546"/>
            <a:ext cx="557216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Ежегодный районный конкурс профессионального мастерства учителей начальных классов общеобразовательных организаций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Мастер-золотые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руки»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Скрипачевой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Ольги Александровны.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мастер-классов, уроков и внеурочной деятельности по предмету: технология, ИЗО.  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Первый этап: 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заочный-отборочный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этап-очный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Презентация и защита лучших мастер-классов.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проведения-Чув.Бурнаевская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Дата проведения- 9 ноября 2023 г.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988"/>
          <a:stretch/>
        </p:blipFill>
        <p:spPr>
          <a:xfrm>
            <a:off x="539552" y="368893"/>
            <a:ext cx="7918648" cy="5119111"/>
          </a:xfrm>
          <a:prstGeom prst="rect">
            <a:avLst/>
          </a:prstGeom>
        </p:spPr>
      </p:pic>
      <p:sp>
        <p:nvSpPr>
          <p:cNvPr id="6" name="Блок-схема: процесс 5"/>
          <p:cNvSpPr/>
          <p:nvPr/>
        </p:nvSpPr>
        <p:spPr>
          <a:xfrm>
            <a:off x="526776" y="5512067"/>
            <a:ext cx="7924673" cy="1085285"/>
          </a:xfrm>
          <a:prstGeom prst="flowChart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Ежегодный районный конкурс профессионального мастерства учителей начальных классов ОО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МР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«Мастер-золотые руки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Скрипачевой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О.А.</a:t>
            </a:r>
          </a:p>
          <a:p>
            <a:pPr algn="ctr"/>
            <a:endParaRPr lang="ru-RU" dirty="0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30914" y="5527407"/>
            <a:ext cx="7924673" cy="1085285"/>
          </a:xfrm>
          <a:prstGeom prst="flowChart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Ежегодный районный конкурс профессионального мастерства учителей начальных классов ОО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МР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«Мастер-золотые руки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Скрипачевой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612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раиса\Desktop\рабочие вопросы\год Учителя\школы\Чув.Брод\dd1cf752-b201-45ba-8126-1eafb66b068d.jpg"/>
          <p:cNvPicPr>
            <a:picLocks noChangeAspect="1" noChangeArrowheads="1"/>
          </p:cNvPicPr>
          <p:nvPr/>
        </p:nvPicPr>
        <p:blipFill>
          <a:blip r:embed="rId3"/>
          <a:srcRect t="10149" b="23447"/>
          <a:stretch>
            <a:fillRect/>
          </a:stretch>
        </p:blipFill>
        <p:spPr bwMode="auto">
          <a:xfrm>
            <a:off x="1000100" y="214290"/>
            <a:ext cx="5836148" cy="5167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1142976" y="5143512"/>
            <a:ext cx="5572164" cy="857256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42976" y="5143512"/>
            <a:ext cx="5715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Гатина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Равия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Ниязовна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учитель начальных классов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Чув.Бродской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СОШ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1960-2021 г.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пед.стаж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- 40 лет</a:t>
            </a: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42976" y="1214422"/>
            <a:ext cx="57150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Ежегодный районный конкурс профессионального мастерства учителей начальных классов общеобразовательных организаций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«Педагогические идеи»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Равии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Ниязовны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видеофильмов (5-10 минут, фрагмент урока, внеурочного занятия)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этап-отборочный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дистанционный. Второй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этап-очный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декабрь-очный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этап (защита 5 лучших работ). Место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проведения-Чув.Бродская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Дата проведения-15февраля 2024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C:\Users\раиса\Desktop\конкурс на апрель\на конкурс наставник\Равия Н\314362c9-e554-46f3-97f9-e9f9c47a96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715" y="503236"/>
            <a:ext cx="7811485" cy="4724402"/>
          </a:xfrm>
          <a:prstGeom prst="rect">
            <a:avLst/>
          </a:prstGeom>
          <a:noFill/>
        </p:spPr>
      </p:pic>
      <p:sp>
        <p:nvSpPr>
          <p:cNvPr id="6" name="Блок-схема: процесс 5"/>
          <p:cNvSpPr/>
          <p:nvPr/>
        </p:nvSpPr>
        <p:spPr>
          <a:xfrm>
            <a:off x="646715" y="5091335"/>
            <a:ext cx="7811485" cy="833215"/>
          </a:xfrm>
          <a:prstGeom prst="flowChart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7004" y="5046277"/>
            <a:ext cx="7811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районный конкурс профессионального мастерства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ОО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МР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идеи»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Гатиной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48444" y="1268760"/>
            <a:ext cx="54558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Видеообзор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конкурса «Первый Учитель»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vk.com/wall657886136_644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Видеообзор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«Мастер-золотые руки»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vk.com/wall657886136_559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Видеообзор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идеи»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vk.com/wall657886136_531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о проведении конкурсов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cloud.mail.ru/public/AveC/RSnq5aiau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C:\Users\раиса\Desktop\проект\мурзако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785794"/>
            <a:ext cx="1928827" cy="213092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285852" y="357166"/>
            <a:ext cx="5857916" cy="4286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71604" y="357166"/>
            <a:ext cx="538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личность=творческий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раиса\Desktop\проект\пичугин н.jpg"/>
          <p:cNvPicPr>
            <a:picLocks noChangeAspect="1" noChangeArrowheads="1"/>
          </p:cNvPicPr>
          <p:nvPr/>
        </p:nvPicPr>
        <p:blipFill>
          <a:blip r:embed="rId5">
            <a:lum bright="5000" contrast="4000"/>
          </a:blip>
          <a:srcRect l="8780" t="13998" r="14215" b="35819"/>
          <a:stretch>
            <a:fillRect/>
          </a:stretch>
        </p:blipFill>
        <p:spPr bwMode="auto">
          <a:xfrm>
            <a:off x="5072066" y="1000108"/>
            <a:ext cx="3481220" cy="2303832"/>
          </a:xfrm>
          <a:prstGeom prst="rect">
            <a:avLst/>
          </a:prstGeom>
          <a:noFill/>
        </p:spPr>
      </p:pic>
      <p:pic>
        <p:nvPicPr>
          <p:cNvPr id="1028" name="Picture 4" descr="C:\Users\раиса\Desktop\проект\калимуллина 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785794"/>
            <a:ext cx="2375292" cy="271462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857884" y="4000504"/>
            <a:ext cx="2357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Калимуллина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Р.Р.,   учитель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Юхмачинской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раиса\Desktop\проект\гильфанова.jpg"/>
          <p:cNvPicPr>
            <a:picLocks noChangeAspect="1" noChangeArrowheads="1"/>
          </p:cNvPicPr>
          <p:nvPr/>
        </p:nvPicPr>
        <p:blipFill>
          <a:blip r:embed="rId7"/>
          <a:srcRect l="394" t="24213" r="4331" b="13287"/>
          <a:stretch>
            <a:fillRect/>
          </a:stretch>
        </p:blipFill>
        <p:spPr bwMode="auto">
          <a:xfrm>
            <a:off x="428596" y="4071942"/>
            <a:ext cx="2466409" cy="2157222"/>
          </a:xfrm>
          <a:prstGeom prst="rect">
            <a:avLst/>
          </a:prstGeom>
          <a:noFill/>
        </p:spPr>
      </p:pic>
      <p:pic>
        <p:nvPicPr>
          <p:cNvPr id="1030" name="Picture 6" descr="C:\Users\раиса\Desktop\проект\буланкина.jpg"/>
          <p:cNvPicPr>
            <a:picLocks noChangeAspect="1" noChangeArrowheads="1"/>
          </p:cNvPicPr>
          <p:nvPr/>
        </p:nvPicPr>
        <p:blipFill>
          <a:blip r:embed="rId8"/>
          <a:srcRect r="28346"/>
          <a:stretch>
            <a:fillRect/>
          </a:stretch>
        </p:blipFill>
        <p:spPr bwMode="auto">
          <a:xfrm>
            <a:off x="2928926" y="4214818"/>
            <a:ext cx="2547924" cy="2000240"/>
          </a:xfrm>
          <a:prstGeom prst="rect">
            <a:avLst/>
          </a:prstGeom>
          <a:noFill/>
        </p:spPr>
      </p:pic>
      <p:pic>
        <p:nvPicPr>
          <p:cNvPr id="17" name="Picture 7" descr="C:\Users\раиса\Desktop\проект\691a1b1f-9412-4adb-b68f-a96e074c6b4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6" y="4214818"/>
            <a:ext cx="2667019" cy="2000264"/>
          </a:xfrm>
          <a:prstGeom prst="rect">
            <a:avLst/>
          </a:prstGeom>
          <a:noFill/>
        </p:spPr>
      </p:pic>
      <p:sp>
        <p:nvSpPr>
          <p:cNvPr id="19" name="Скругленный прямоугольник 18"/>
          <p:cNvSpPr/>
          <p:nvPr/>
        </p:nvSpPr>
        <p:spPr>
          <a:xfrm>
            <a:off x="5072066" y="3143248"/>
            <a:ext cx="3500462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143504" y="3143248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Пичугина Н.И.,  учитель начальных классов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Юхмачинской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85786" y="2786058"/>
            <a:ext cx="1857388" cy="12144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14612" y="3429000"/>
            <a:ext cx="2357454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714612" y="3429000"/>
            <a:ext cx="2357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Калимуллина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Р.Р.,   учитель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Юхмачинской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348" y="2786058"/>
            <a:ext cx="20717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Мурзакова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З.М.,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Скрипачева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О.А.,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учителя начальных классов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Чув.Бурнаевской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28992" y="6215082"/>
            <a:ext cx="4286280" cy="6429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571868" y="6143644"/>
            <a:ext cx="4071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Буланкина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О.П.,  учитель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Базарно-Матакской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СОШ,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канзаши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596" y="6143644"/>
            <a:ext cx="2500330" cy="7143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71472" y="6119336"/>
            <a:ext cx="2357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Гильфанова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Р.М., учитель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Верхне-Альмурзинской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285852" y="214290"/>
            <a:ext cx="5857916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500166" y="285728"/>
            <a:ext cx="5384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личность=творческий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раиса\Desktop\проект\кимаева.jpg"/>
          <p:cNvPicPr>
            <a:picLocks noChangeAspect="1" noChangeArrowheads="1"/>
          </p:cNvPicPr>
          <p:nvPr/>
        </p:nvPicPr>
        <p:blipFill>
          <a:blip r:embed="rId4"/>
          <a:srcRect l="8719" t="13078" r="16129" b="13078"/>
          <a:stretch>
            <a:fillRect/>
          </a:stretch>
        </p:blipFill>
        <p:spPr bwMode="auto">
          <a:xfrm>
            <a:off x="3286116" y="785794"/>
            <a:ext cx="1752906" cy="2296491"/>
          </a:xfrm>
          <a:prstGeom prst="rect">
            <a:avLst/>
          </a:prstGeom>
          <a:noFill/>
        </p:spPr>
      </p:pic>
      <p:pic>
        <p:nvPicPr>
          <p:cNvPr id="2051" name="Picture 3" descr="C:\Users\раиса\Desktop\проект\46f3e332-5255-45b2-bbeb-a08edb25b509.jpg"/>
          <p:cNvPicPr>
            <a:picLocks noChangeAspect="1" noChangeArrowheads="1"/>
          </p:cNvPicPr>
          <p:nvPr/>
        </p:nvPicPr>
        <p:blipFill>
          <a:blip r:embed="rId5"/>
          <a:srcRect l="7847" t="25720" r="18636"/>
          <a:stretch>
            <a:fillRect/>
          </a:stretch>
        </p:blipFill>
        <p:spPr bwMode="auto">
          <a:xfrm>
            <a:off x="1000100" y="1071546"/>
            <a:ext cx="2262425" cy="1714488"/>
          </a:xfrm>
          <a:prstGeom prst="rect">
            <a:avLst/>
          </a:prstGeom>
          <a:noFill/>
        </p:spPr>
      </p:pic>
      <p:pic>
        <p:nvPicPr>
          <p:cNvPr id="2052" name="Picture 4" descr="C:\Users\раиса\Desktop\проект\рахматуллина г.И..jpg"/>
          <p:cNvPicPr>
            <a:picLocks noChangeAspect="1" noChangeArrowheads="1"/>
          </p:cNvPicPr>
          <p:nvPr/>
        </p:nvPicPr>
        <p:blipFill>
          <a:blip r:embed="rId6" cstate="print"/>
          <a:srcRect r="7230" b="7677"/>
          <a:stretch>
            <a:fillRect/>
          </a:stretch>
        </p:blipFill>
        <p:spPr bwMode="auto">
          <a:xfrm>
            <a:off x="357158" y="3571876"/>
            <a:ext cx="2257313" cy="2500330"/>
          </a:xfrm>
          <a:prstGeom prst="rect">
            <a:avLst/>
          </a:prstGeom>
          <a:noFill/>
        </p:spPr>
      </p:pic>
      <p:pic>
        <p:nvPicPr>
          <p:cNvPr id="2053" name="Picture 5" descr="C:\Users\раиса\Desktop\проект\углева.jpg"/>
          <p:cNvPicPr>
            <a:picLocks noChangeAspect="1" noChangeArrowheads="1"/>
          </p:cNvPicPr>
          <p:nvPr/>
        </p:nvPicPr>
        <p:blipFill>
          <a:blip r:embed="rId7" cstate="print"/>
          <a:srcRect l="5186" t="2407" b="7222"/>
          <a:stretch>
            <a:fillRect/>
          </a:stretch>
        </p:blipFill>
        <p:spPr bwMode="auto">
          <a:xfrm>
            <a:off x="5072066" y="785794"/>
            <a:ext cx="2500330" cy="2246258"/>
          </a:xfrm>
          <a:prstGeom prst="rect">
            <a:avLst/>
          </a:prstGeom>
          <a:noFill/>
        </p:spPr>
      </p:pic>
      <p:pic>
        <p:nvPicPr>
          <p:cNvPr id="2054" name="Picture 6" descr="C:\Users\раиса\Desktop\проект\махмутов.jpg"/>
          <p:cNvPicPr>
            <a:picLocks noChangeAspect="1" noChangeArrowheads="1"/>
          </p:cNvPicPr>
          <p:nvPr/>
        </p:nvPicPr>
        <p:blipFill>
          <a:blip r:embed="rId8" cstate="print"/>
          <a:srcRect l="12870" t="20315" b="15827"/>
          <a:stretch>
            <a:fillRect/>
          </a:stretch>
        </p:blipFill>
        <p:spPr bwMode="auto">
          <a:xfrm>
            <a:off x="6429388" y="3571876"/>
            <a:ext cx="2159235" cy="2103006"/>
          </a:xfrm>
          <a:prstGeom prst="rect">
            <a:avLst/>
          </a:prstGeom>
          <a:noFill/>
        </p:spPr>
      </p:pic>
      <p:pic>
        <p:nvPicPr>
          <p:cNvPr id="4" name="Picture 2" descr="C:\Users\раиса\Desktop\проект\dfbad8ab-e652-4adf-9056-fd352fd4557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36" y="3571876"/>
            <a:ext cx="3786214" cy="2522565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5072066" y="2857496"/>
            <a:ext cx="2714644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1538" y="3000372"/>
            <a:ext cx="3929090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14876" y="2857496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С.С.педагог-психолог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службы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57950" y="5643578"/>
            <a:ext cx="2428892" cy="8572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85786" y="3000372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Кимаева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Л.А., педагог-организатор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Борискинской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2844" y="6072206"/>
            <a:ext cx="2428892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357950" y="5715016"/>
            <a:ext cx="24288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Махмутов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А.Ф., директор, учитель биологии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Ново-Салмановской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71736" y="6072206"/>
            <a:ext cx="3786214" cy="6429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42844" y="6000768"/>
            <a:ext cx="23574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Рахматуллина Г.И., учитель татарского языка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Ново-Салманской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57422" y="6143644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Яруллина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Р.Г., методист МКУ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«Управление образования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МР РТ»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Picture 2" descr="C:\Users\раиса\Desktop\15b25fe6-c75d-43a3-b2c9-0da40f33ba7d.jpg"/>
          <p:cNvPicPr>
            <a:picLocks noChangeAspect="1" noChangeArrowheads="1"/>
          </p:cNvPicPr>
          <p:nvPr/>
        </p:nvPicPr>
        <p:blipFill>
          <a:blip r:embed="rId3"/>
          <a:srcRect l="12598" t="16772" r="13123" b="54803"/>
          <a:stretch>
            <a:fillRect/>
          </a:stretch>
        </p:blipFill>
        <p:spPr bwMode="auto">
          <a:xfrm>
            <a:off x="1214414" y="3429000"/>
            <a:ext cx="2786082" cy="2368919"/>
          </a:xfrm>
          <a:prstGeom prst="rect">
            <a:avLst/>
          </a:prstGeom>
          <a:noFill/>
        </p:spPr>
      </p:pic>
      <p:pic>
        <p:nvPicPr>
          <p:cNvPr id="1027" name="Picture 3" descr="C:\Users\раиса\Desktop\68c996cd-e225-4c20-af8f-455f208cd869.jpg"/>
          <p:cNvPicPr>
            <a:picLocks noChangeAspect="1" noChangeArrowheads="1"/>
          </p:cNvPicPr>
          <p:nvPr/>
        </p:nvPicPr>
        <p:blipFill>
          <a:blip r:embed="rId4"/>
          <a:srcRect l="9974" t="24094" r="28871" b="46535"/>
          <a:stretch>
            <a:fillRect/>
          </a:stretch>
        </p:blipFill>
        <p:spPr bwMode="auto">
          <a:xfrm>
            <a:off x="4357686" y="3357563"/>
            <a:ext cx="2729911" cy="2643206"/>
          </a:xfrm>
          <a:prstGeom prst="rect">
            <a:avLst/>
          </a:prstGeom>
          <a:noFill/>
        </p:spPr>
      </p:pic>
      <p:pic>
        <p:nvPicPr>
          <p:cNvPr id="1028" name="Picture 4" descr="C:\Users\раиса\Desktop\e7fe14be-d556-4733-ab77-047c7df75e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1071546"/>
            <a:ext cx="3190844" cy="2393133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214810" y="1357298"/>
            <a:ext cx="2428892" cy="15716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0100" y="214290"/>
            <a:ext cx="6215106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00166" y="357166"/>
            <a:ext cx="5643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«Великие примеры- лучшие наставники»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4810" y="1357298"/>
            <a:ext cx="235748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Казачкин Ф.С., учитель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истории-ветеран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его ученики, учителя истории ОО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8662" y="5786454"/>
            <a:ext cx="3143272" cy="857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86248" y="5857892"/>
            <a:ext cx="3143272" cy="7857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28662" y="5715016"/>
            <a:ext cx="307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Фаттахова М.Г.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учитель татарского языка,  и ее ученики, учителя  татарского языка ОО </a:t>
            </a:r>
          </a:p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5929330"/>
            <a:ext cx="29289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Бывшие ученицы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Гатиной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Р.Н., учителя начальных классов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Чув.Бродской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1000100" y="214290"/>
            <a:ext cx="6215106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раиса\Desktop\f9181b03-e2ef-4b67-965f-43d38b806895.jpg"/>
          <p:cNvPicPr>
            <a:picLocks noChangeAspect="1" noChangeArrowheads="1"/>
          </p:cNvPicPr>
          <p:nvPr/>
        </p:nvPicPr>
        <p:blipFill>
          <a:blip r:embed="rId3"/>
          <a:srcRect l="12073" t="16772" b="48898"/>
          <a:stretch>
            <a:fillRect/>
          </a:stretch>
        </p:blipFill>
        <p:spPr bwMode="auto">
          <a:xfrm>
            <a:off x="928662" y="1071546"/>
            <a:ext cx="5929354" cy="514408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214414" y="357166"/>
            <a:ext cx="545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Опыт-самый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лучший наставник»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учителя химии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Чув.Бродской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Зяббаровой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28662" y="642918"/>
            <a:ext cx="6072230" cy="4429156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-1643106" y="2214554"/>
            <a:ext cx="71438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42976" y="1000108"/>
            <a:ext cx="57150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  признание особого статуса Учителя.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-развитие творческого и профессионального потенциала педагогов, 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-обобщение педагогического педагогов,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-консолидация единого педагогического сообщества,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-увековечивание памяти Учителя.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572132" y="6143644"/>
            <a:ext cx="3571868" cy="5000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https://vk.com/video-64690122_456240134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0100" y="214290"/>
            <a:ext cx="6215106" cy="785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раиса\Desktop\7e5c01a1-4088-4e75-bff8-f654e581b411.jpg"/>
          <p:cNvPicPr>
            <a:picLocks noChangeAspect="1" noChangeArrowheads="1"/>
          </p:cNvPicPr>
          <p:nvPr/>
        </p:nvPicPr>
        <p:blipFill>
          <a:blip r:embed="rId3"/>
          <a:srcRect l="2126" t="9764" r="6378" b="12913"/>
          <a:stretch>
            <a:fillRect/>
          </a:stretch>
        </p:blipFill>
        <p:spPr bwMode="auto">
          <a:xfrm>
            <a:off x="428596" y="1000108"/>
            <a:ext cx="7433818" cy="471182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000100" y="428604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педагогов-наставников ОО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28662" y="285728"/>
            <a:ext cx="6072230" cy="5214974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-1643106" y="2214554"/>
            <a:ext cx="71438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42976" y="785794"/>
            <a:ext cx="5715040" cy="5600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педагоги общеобразовательных организаций района, учащиеся и их родители. 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Сроки реализация: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2023-24 учебный год.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Ожидаемый результат :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-объединение педагогического сообщества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-формирование единой педагогической копилки,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-привлечение внимание общественности к роли и места Учителя в жизни каждого человека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447425" y="4672056"/>
            <a:ext cx="5786478" cy="785818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99972" y="4642987"/>
            <a:ext cx="5715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Муртазина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Венера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Мустафовна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учитель начальных классов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Базарно-Матакской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СОШ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1965-2023 г.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пед.стаж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- 39 лет</a:t>
            </a: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-1643106" y="2214554"/>
            <a:ext cx="71438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раиса\Desktop\95ceef7f-965e-4134-b57b-f19ed0cfecf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879237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1071546"/>
            <a:ext cx="57150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Ежегодный районный конкурс среди учащихся 1-5 классов общеобразовательных организаций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«Первый учитель»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имени Венеры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Мустафовны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чтецов, сочинений, рисунков, посвященных Учителю.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Заочный-отборочный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этап (заявки, сочинения и рисунки)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Очный этап (конкурс чтецов, выставка лучших сочинений,  рисунков).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Место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проведения-Базарно-Матакская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Дата проведения  3 октября 2023 г.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1027" name="Picture 3" descr="C:\Users\раиса\Desktop\e220e1bb-ad73-4cae-a196-88f28c1b5c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290"/>
            <a:ext cx="5046069" cy="6643710"/>
          </a:xfrm>
          <a:prstGeom prst="rect">
            <a:avLst/>
          </a:prstGeom>
          <a:noFill/>
        </p:spPr>
      </p:pic>
      <p:pic>
        <p:nvPicPr>
          <p:cNvPr id="1028" name="Picture 4" descr="C:\Users\раиса\Desktop\4b8f9d52-14a5-4ea4-bc4f-40cebb516044.jpg"/>
          <p:cNvPicPr>
            <a:picLocks noChangeAspect="1" noChangeArrowheads="1"/>
          </p:cNvPicPr>
          <p:nvPr/>
        </p:nvPicPr>
        <p:blipFill>
          <a:blip r:embed="rId4"/>
          <a:srcRect l="6999" r="6299" b="7091"/>
          <a:stretch>
            <a:fillRect/>
          </a:stretch>
        </p:blipFill>
        <p:spPr bwMode="auto">
          <a:xfrm>
            <a:off x="6072198" y="642918"/>
            <a:ext cx="2802443" cy="29642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3786190"/>
            <a:ext cx="2814630" cy="273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074" name="Picture 2" descr="C:\Users\раиса\Desktop\нач.кл 23-24\конкурс Первый учитель\сочинения\фари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45840"/>
            <a:ext cx="2500330" cy="3112160"/>
          </a:xfrm>
          <a:prstGeom prst="rect">
            <a:avLst/>
          </a:prstGeom>
          <a:noFill/>
        </p:spPr>
      </p:pic>
      <p:pic>
        <p:nvPicPr>
          <p:cNvPr id="4098" name="Picture 2" descr="C:\Users\раиса\Desktop\24ef3c6f-4a18-487e-9663-6a2c9b3872fb.jpg"/>
          <p:cNvPicPr>
            <a:picLocks noChangeAspect="1" noChangeArrowheads="1"/>
          </p:cNvPicPr>
          <p:nvPr/>
        </p:nvPicPr>
        <p:blipFill>
          <a:blip r:embed="rId4"/>
          <a:srcRect t="23858" b="45827"/>
          <a:stretch>
            <a:fillRect/>
          </a:stretch>
        </p:blipFill>
        <p:spPr bwMode="auto">
          <a:xfrm>
            <a:off x="428596" y="714356"/>
            <a:ext cx="4000528" cy="2694442"/>
          </a:xfrm>
          <a:prstGeom prst="rect">
            <a:avLst/>
          </a:prstGeom>
          <a:noFill/>
        </p:spPr>
      </p:pic>
      <p:pic>
        <p:nvPicPr>
          <p:cNvPr id="4099" name="Picture 3" descr="C:\Users\раиса\Desktop\52ea67b6-0465-4d70-940e-ca013521c07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643314"/>
            <a:ext cx="4476760" cy="2727064"/>
          </a:xfrm>
          <a:prstGeom prst="rect">
            <a:avLst/>
          </a:prstGeom>
          <a:noFill/>
        </p:spPr>
      </p:pic>
      <p:pic>
        <p:nvPicPr>
          <p:cNvPr id="4100" name="Picture 4" descr="C:\Users\раиса\Desktop\08f89f82-41bf-4109-a76b-8cf29eed3b3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57166"/>
            <a:ext cx="4276836" cy="3243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668" y="332656"/>
            <a:ext cx="8297780" cy="5353624"/>
          </a:xfrm>
          <a:prstGeom prst="rect">
            <a:avLst/>
          </a:prstGeom>
        </p:spPr>
      </p:pic>
      <p:sp>
        <p:nvSpPr>
          <p:cNvPr id="7" name="Блок-схема: процесс 6"/>
          <p:cNvSpPr/>
          <p:nvPr/>
        </p:nvSpPr>
        <p:spPr>
          <a:xfrm>
            <a:off x="306668" y="5708451"/>
            <a:ext cx="8297780" cy="640976"/>
          </a:xfrm>
          <a:prstGeom prst="flowChart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19154" y="5695770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районный конкурс среди учащихся 1-5 классов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«Первый учитель» имени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Муртазиной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306668" y="5708184"/>
            <a:ext cx="8297780" cy="640976"/>
          </a:xfrm>
          <a:prstGeom prst="flowChart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6668" y="5686280"/>
            <a:ext cx="8151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районный конкурс среди учащихся 1-5 классов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Алькеевского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МР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Муртазиной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33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esktop\1570081767_teachers-d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79265">
            <a:off x="1142976" y="5929330"/>
            <a:ext cx="435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Спасибо, Учитель!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раиса\Desktop\скрипачева 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785794"/>
            <a:ext cx="6603034" cy="4699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928662" y="5072074"/>
            <a:ext cx="6500858" cy="785818"/>
          </a:xfrm>
          <a:prstGeom prst="flowChartAlternateProcess">
            <a:avLst/>
          </a:prstGeom>
          <a:solidFill>
            <a:srgbClr val="FFFF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00166" y="5072074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Скрипачева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Ольга Александровна,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учитель начальных классов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Чув.Бурнаевской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СОШ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1972-2022 г.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пед.стаж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- 24 года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666</Words>
  <Application>Microsoft Office PowerPoint</Application>
  <PresentationFormat>Экран (4:3)</PresentationFormat>
  <Paragraphs>111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раиса</dc:creator>
  <cp:lastModifiedBy>раиса</cp:lastModifiedBy>
  <cp:revision>39</cp:revision>
  <dcterms:created xsi:type="dcterms:W3CDTF">2023-08-10T12:01:31Z</dcterms:created>
  <dcterms:modified xsi:type="dcterms:W3CDTF">2024-05-14T06:26:03Z</dcterms:modified>
</cp:coreProperties>
</file>